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islmbookmarkexchange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800" dirty="0" smtClean="0"/>
              <a:t>Međunarodna razmjena straničnika</a:t>
            </a:r>
            <a:endParaRPr lang="hr-H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95890"/>
          </a:xfrm>
        </p:spPr>
        <p:txBody>
          <a:bodyPr>
            <a:noAutofit/>
          </a:bodyPr>
          <a:lstStyle/>
          <a:p>
            <a:r>
              <a:rPr lang="hr-HR" sz="1800" b="1" dirty="0" smtClean="0"/>
              <a:t>Primjer iz prakse </a:t>
            </a:r>
          </a:p>
          <a:p>
            <a:r>
              <a:rPr lang="hr-HR" sz="1800" dirty="0" smtClean="0"/>
              <a:t>K. Blagojević, OŠ don Lovre Katića, Solin</a:t>
            </a:r>
          </a:p>
          <a:p>
            <a:r>
              <a:rPr lang="hr-HR" sz="1800" dirty="0" smtClean="0"/>
              <a:t>ŽSV školskih knjižničara SDŽ</a:t>
            </a:r>
          </a:p>
          <a:p>
            <a:r>
              <a:rPr lang="hr-HR" sz="1800" dirty="0" smtClean="0"/>
              <a:t>Klis, 19. lipnja 2017. 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xmlns="" val="209022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Međunarodnu razmjenu straničnika, </a:t>
            </a:r>
            <a:r>
              <a:rPr lang="hr-HR" b="1" dirty="0"/>
              <a:t>Bokmark Exchange Project</a:t>
            </a:r>
            <a:r>
              <a:rPr lang="hr-HR" dirty="0"/>
              <a:t>, pokrenula je Međunarodna udruga školskih knjižničara, </a:t>
            </a:r>
            <a:r>
              <a:rPr lang="hr-HR" b="1" dirty="0" err="1" smtClean="0"/>
              <a:t>International</a:t>
            </a:r>
            <a:r>
              <a:rPr lang="hr-HR" b="1" dirty="0" smtClean="0"/>
              <a:t> </a:t>
            </a:r>
            <a:r>
              <a:rPr lang="hr-HR" b="1" dirty="0" err="1" smtClean="0"/>
              <a:t>Association</a:t>
            </a:r>
            <a:r>
              <a:rPr lang="hr-HR" b="1" dirty="0" smtClean="0"/>
              <a:t> </a:t>
            </a:r>
            <a:r>
              <a:rPr lang="hr-HR" b="1" dirty="0" err="1" smtClean="0"/>
              <a:t>of</a:t>
            </a:r>
            <a:r>
              <a:rPr lang="hr-HR" b="1" dirty="0" smtClean="0"/>
              <a:t> </a:t>
            </a:r>
            <a:r>
              <a:rPr lang="hr-HR" b="1" dirty="0" err="1" smtClean="0"/>
              <a:t>School</a:t>
            </a:r>
            <a:r>
              <a:rPr lang="hr-HR" b="1" dirty="0" smtClean="0"/>
              <a:t> </a:t>
            </a:r>
            <a:r>
              <a:rPr lang="hr-HR" b="1" dirty="0" err="1" smtClean="0"/>
              <a:t>Librarianship</a:t>
            </a:r>
            <a:r>
              <a:rPr lang="hr-HR" b="1" dirty="0" smtClean="0"/>
              <a:t> - IASL</a:t>
            </a:r>
            <a:r>
              <a:rPr lang="hr-HR" b="1" dirty="0"/>
              <a:t>.</a:t>
            </a:r>
          </a:p>
          <a:p>
            <a:r>
              <a:rPr lang="hr-HR" dirty="0" smtClean="0"/>
              <a:t>Na </a:t>
            </a:r>
            <a:r>
              <a:rPr lang="hr-HR" dirty="0"/>
              <a:t>ovaj jednostavan i zabavan način širimo ljubav prema čitanju te stvaramo nova poznanstva ili prijateljstva u školskim knjižnicama širom svijeta.</a:t>
            </a:r>
          </a:p>
          <a:p>
            <a:endParaRPr lang="hr-HR" dirty="0"/>
          </a:p>
        </p:txBody>
      </p:sp>
      <p:pic>
        <p:nvPicPr>
          <p:cNvPr id="5" name="Picture 2" descr="Slikovni rezultat za Bookmark Exchange Projec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51450" y="825501"/>
            <a:ext cx="1396746" cy="14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15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Početne informacije o prijavi za razmjenu straničnika možete naći na </a:t>
            </a:r>
            <a:r>
              <a:rPr lang="hr-HR" dirty="0" smtClean="0"/>
              <a:t>stranici IASL-a ili na stranici </a:t>
            </a:r>
            <a:r>
              <a:rPr lang="hr-HR" dirty="0"/>
              <a:t>HUŠK-a na hrvatskom </a:t>
            </a:r>
            <a:r>
              <a:rPr lang="hr-HR" dirty="0" smtClean="0"/>
              <a:t>jeziku.</a:t>
            </a:r>
          </a:p>
          <a:p>
            <a:r>
              <a:rPr lang="hr-HR" dirty="0" smtClean="0"/>
              <a:t>Iduća </a:t>
            </a:r>
            <a:r>
              <a:rPr lang="hr-HR" dirty="0"/>
              <a:t>će prijava biti otvorena tijekom kolovoza 2017. Zainteresirani tada trebaju poslati e-mail međunarodnoj koordinatorici Breege O'Brien na e-adresu </a:t>
            </a:r>
            <a:r>
              <a:rPr lang="hr-HR" u="sng" dirty="0" err="1" smtClean="0">
                <a:hlinkClick r:id="rId2"/>
              </a:rPr>
              <a:t>islmbookmarkexchange</a:t>
            </a:r>
            <a:r>
              <a:rPr lang="hr-HR" u="sng" dirty="0" smtClean="0">
                <a:hlinkClick r:id="rId2"/>
              </a:rPr>
              <a:t>@</a:t>
            </a:r>
            <a:r>
              <a:rPr lang="hr-HR" u="sng" dirty="0" err="1" smtClean="0">
                <a:hlinkClick r:id="rId2"/>
              </a:rPr>
              <a:t>gmail.com</a:t>
            </a:r>
            <a:r>
              <a:rPr lang="hr-HR" dirty="0" smtClean="0"/>
              <a:t> te slijediti njezine upute. </a:t>
            </a:r>
            <a:endParaRPr lang="hr-HR" dirty="0"/>
          </a:p>
          <a:p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3486" y="921543"/>
            <a:ext cx="1878806" cy="13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31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idx="4294967295"/>
          </p:nvPr>
        </p:nvSpPr>
        <p:spPr>
          <a:xfrm>
            <a:off x="1104900" y="1362974"/>
            <a:ext cx="10306050" cy="1485001"/>
          </a:xfrm>
        </p:spPr>
        <p:txBody>
          <a:bodyPr>
            <a:noAutofit/>
          </a:bodyPr>
          <a:lstStyle/>
          <a:p>
            <a:pPr algn="l"/>
            <a:r>
              <a:rPr lang="hr-HR" sz="2400" dirty="0">
                <a:latin typeface="+mn-lt"/>
              </a:rPr>
              <a:t>U ovoj pametnoj razonodi možemo ili samo razmijeniti naše straničnike ili sa svojim učenicima provesti istraživanje, ovisno o vremenu koje imamo na raspolaganju, o nepoznatoj zemlji i kulturi iz koje potječe razred s kojim surađujemo, ali i o našoj baštini koju želimo predstaviti novim prijateljima na kreativan način.  </a:t>
            </a:r>
            <a:br>
              <a:rPr lang="hr-HR" sz="2400" dirty="0">
                <a:latin typeface="+mn-lt"/>
              </a:rPr>
            </a:br>
            <a:r>
              <a:rPr lang="hr-HR" sz="2400" dirty="0">
                <a:latin typeface="+mn-lt"/>
              </a:rPr>
              <a:t>Evo kako to izgleda u našoj praksi...</a:t>
            </a:r>
            <a:r>
              <a:rPr lang="hr-HR" sz="2000" dirty="0">
                <a:latin typeface="+mn-lt"/>
              </a:rPr>
              <a:t/>
            </a:r>
            <a:br>
              <a:rPr lang="hr-HR" sz="2000" dirty="0">
                <a:latin typeface="+mn-lt"/>
              </a:rPr>
            </a:br>
            <a:r>
              <a:rPr lang="hr-HR" sz="2000" dirty="0">
                <a:latin typeface="+mn-lt"/>
              </a:rPr>
              <a:t/>
            </a:r>
            <a:br>
              <a:rPr lang="hr-HR" sz="2000" dirty="0">
                <a:latin typeface="+mn-lt"/>
              </a:rPr>
            </a:br>
            <a:endParaRPr lang="hr-HR" sz="20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455"/>
          <a:stretch/>
        </p:blipFill>
        <p:spPr>
          <a:xfrm>
            <a:off x="1353988" y="3048239"/>
            <a:ext cx="9525000" cy="318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4321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220</TotalTime>
  <Words>170</Words>
  <Application>Microsoft Office PowerPoint</Application>
  <PresentationFormat>Prilagođeno</PresentationFormat>
  <Paragraphs>10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5" baseType="lpstr">
      <vt:lpstr>Organic</vt:lpstr>
      <vt:lpstr>Međunarodna razmjena straničnika</vt:lpstr>
      <vt:lpstr>Slajd 2</vt:lpstr>
      <vt:lpstr>Slajd 3</vt:lpstr>
      <vt:lpstr>U ovoj pametnoj razonodi možemo ili samo razmijeniti naše straničnike ili sa svojim učenicima provesti istraživanje, ovisno o vremenu koje imamo na raspolaganju, o nepoznatoj zemlji i kulturi iz koje potječe razred s kojim surađujemo, ali i o našoj baštini koju želimo predstaviti novim prijateljima na kreativan način.   Evo kako to izgleda u našoj praksi...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Međunarodna razmjena straničnika</dc:title>
  <dc:creator>Katarina</dc:creator>
  <cp:lastModifiedBy>Ivona</cp:lastModifiedBy>
  <cp:revision>9</cp:revision>
  <dcterms:created xsi:type="dcterms:W3CDTF">2017-06-18T15:01:38Z</dcterms:created>
  <dcterms:modified xsi:type="dcterms:W3CDTF">2017-06-29T08:17:15Z</dcterms:modified>
</cp:coreProperties>
</file>