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74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9D288-E12B-4D2F-AF0F-E2308C1649A8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BA2C0-B85E-4C47-818E-C43A7BEFFFE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A2C0-B85E-4C47-818E-C43A7BEFFFE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70B34D-39BF-49E0-91F8-25084F3D4410}" type="datetimeFigureOut">
              <a:rPr lang="hr-HR" smtClean="0"/>
              <a:pPr/>
              <a:t>23.6.2017.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F83270-5322-48F2-B819-769E4ECFB76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dalmacija.hr/mala-skola-brodogradnje-milni/" TargetMode="External"/><Relationship Id="rId2" Type="http://schemas.openxmlformats.org/officeDocument/2006/relationships/hyperlink" Target="http://www.slobodnadalmacija.hr/more/nautika/clanak/id/484861/zaplovio-sv-jere-brod-malih-kalafata-iz-mil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estofbrac.com/hr/brac-dogadjanja/mala-skola-brodogradnje/" TargetMode="External"/><Relationship Id="rId4" Type="http://schemas.openxmlformats.org/officeDocument/2006/relationships/hyperlink" Target="http://www.braconline.com.hr/bracke-vijesti/vijesti-iz-kulture/17936-mala-skola-brodogradnje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eavivabrac/videos/197772414891239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600399"/>
          </a:xfrm>
        </p:spPr>
        <p:txBody>
          <a:bodyPr>
            <a:noAutofit/>
          </a:bodyPr>
          <a:lstStyle/>
          <a:p>
            <a:pPr algn="ctr"/>
            <a:r>
              <a:rPr lang="hr-HR" sz="6000" dirty="0" smtClean="0">
                <a:solidFill>
                  <a:schemeClr val="tx1"/>
                </a:solidFill>
                <a:effectLst/>
              </a:rPr>
              <a:t>Mala škola brodogradnje- projekt OŠ </a:t>
            </a:r>
            <a:r>
              <a:rPr lang="hr-HR" sz="6000" dirty="0" err="1" smtClean="0">
                <a:solidFill>
                  <a:schemeClr val="tx1"/>
                </a:solidFill>
                <a:effectLst/>
              </a:rPr>
              <a:t>Milna</a:t>
            </a:r>
            <a:endParaRPr lang="hr-HR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658296"/>
            <a:ext cx="7772400" cy="119970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</a:rPr>
              <a:t>Jelena Poljak, </a:t>
            </a:r>
            <a:r>
              <a:rPr lang="hr-HR" dirty="0" err="1" smtClean="0">
                <a:solidFill>
                  <a:schemeClr val="tx1"/>
                </a:solidFill>
              </a:rPr>
              <a:t>šk</a:t>
            </a:r>
            <a:r>
              <a:rPr lang="hr-HR" dirty="0" smtClean="0">
                <a:solidFill>
                  <a:schemeClr val="tx1"/>
                </a:solidFill>
              </a:rPr>
              <a:t>. knjižničar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  2.dan</a:t>
            </a:r>
            <a:r>
              <a:rPr lang="hr-HR" dirty="0" smtClean="0"/>
              <a:t>  - dijelovi broda se sklapaju u završnu 		konstrukciju i pripremaju za bojenje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20789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1440160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   3. dan </a:t>
            </a:r>
            <a:r>
              <a:rPr lang="hr-HR" dirty="0" smtClean="0"/>
              <a:t>– brod se zaštićuje i na njega se 			nanose završne boje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3200" i="1" dirty="0" smtClean="0"/>
              <a:t>“Baština je ono što smo naslijedili iz prošlosti, ono što živimo i danas, i ono što predajemo budućim naraštajima. Naša kultura i prirodna baština nenadomjestiv je izvor života i nadahnuća.”</a:t>
            </a:r>
          </a:p>
          <a:p>
            <a:pPr algn="ctr">
              <a:buNone/>
            </a:pPr>
            <a:r>
              <a:rPr lang="hr-HR" sz="3200" dirty="0" smtClean="0"/>
              <a:t> 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   4. dan </a:t>
            </a:r>
            <a:r>
              <a:rPr lang="hr-HR" dirty="0" smtClean="0"/>
              <a:t>– na obojeni brod se montiraju jedra, 		konopi i slično</a:t>
            </a: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5. dan </a:t>
            </a:r>
            <a:r>
              <a:rPr lang="hr-HR" dirty="0" smtClean="0"/>
              <a:t>– svečano porinuće broda i fešta</a:t>
            </a:r>
            <a:endParaRPr lang="hr-H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4199"/>
            <a:ext cx="9144000" cy="58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</a:rPr>
              <a:t>Evaluacija</a:t>
            </a:r>
            <a:endParaRPr lang="hr-H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5976664" cy="2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5904656" cy="245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Slobodna Dalmacija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Radio Dalmacija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Portali:</a:t>
            </a:r>
          </a:p>
          <a:p>
            <a:r>
              <a:rPr lang="hr-HR" dirty="0" smtClean="0">
                <a:hlinkClick r:id="rId4"/>
              </a:rPr>
              <a:t>Brač </a:t>
            </a:r>
            <a:r>
              <a:rPr lang="hr-HR" dirty="0" err="1" smtClean="0">
                <a:hlinkClick r:id="rId4"/>
              </a:rPr>
              <a:t>Online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Best </a:t>
            </a:r>
            <a:r>
              <a:rPr lang="hr-HR" dirty="0" err="1" smtClean="0">
                <a:hlinkClick r:id="rId5"/>
              </a:rPr>
              <a:t>of</a:t>
            </a:r>
            <a:r>
              <a:rPr lang="hr-HR" dirty="0" smtClean="0">
                <a:hlinkClick r:id="rId5"/>
              </a:rPr>
              <a:t> Brač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Udruga Gea </a:t>
            </a:r>
            <a:r>
              <a:rPr lang="hr-HR" dirty="0" err="1" smtClean="0"/>
              <a:t>Viva</a:t>
            </a:r>
            <a:r>
              <a:rPr lang="hr-HR" dirty="0" smtClean="0"/>
              <a:t> – nositelj projekta</a:t>
            </a:r>
          </a:p>
          <a:p>
            <a:r>
              <a:rPr lang="hr-HR" dirty="0" smtClean="0"/>
              <a:t>Udruga </a:t>
            </a:r>
            <a:r>
              <a:rPr lang="hr-HR" dirty="0" err="1" smtClean="0"/>
              <a:t>StolArt</a:t>
            </a:r>
            <a:r>
              <a:rPr lang="hr-HR" dirty="0" smtClean="0"/>
              <a:t> – izvođač radova </a:t>
            </a:r>
          </a:p>
          <a:p>
            <a:r>
              <a:rPr lang="hr-HR" dirty="0" smtClean="0"/>
              <a:t>Turistička zajednica Općine </a:t>
            </a:r>
            <a:r>
              <a:rPr lang="hr-HR" dirty="0" err="1" smtClean="0"/>
              <a:t>Milna</a:t>
            </a:r>
            <a:endParaRPr lang="hr-HR" dirty="0" smtClean="0"/>
          </a:p>
          <a:p>
            <a:r>
              <a:rPr lang="hr-HR" dirty="0" smtClean="0"/>
              <a:t>Centar za kulturu </a:t>
            </a:r>
            <a:r>
              <a:rPr lang="hr-HR" dirty="0" err="1" smtClean="0"/>
              <a:t>Milna</a:t>
            </a:r>
            <a:r>
              <a:rPr lang="hr-HR" dirty="0" smtClean="0"/>
              <a:t> </a:t>
            </a:r>
          </a:p>
          <a:p>
            <a:r>
              <a:rPr lang="hr-HR" dirty="0" smtClean="0"/>
              <a:t>Jedriličarski klub </a:t>
            </a:r>
            <a:r>
              <a:rPr lang="hr-HR" dirty="0" err="1" smtClean="0"/>
              <a:t>Postira</a:t>
            </a:r>
            <a:endParaRPr lang="hr-HR" dirty="0" smtClean="0"/>
          </a:p>
          <a:p>
            <a:r>
              <a:rPr lang="hr-HR" dirty="0" smtClean="0"/>
              <a:t>Ministarstvo regionalnog razvoja i Europskih fondova – financiralo cijeli projekt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</a:rPr>
              <a:t>Suradnja </a:t>
            </a:r>
            <a:endParaRPr lang="hr-HR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dirty="0" smtClean="0">
              <a:hlinkClick r:id="rId2"/>
            </a:endParaRPr>
          </a:p>
          <a:p>
            <a:pPr algn="ctr">
              <a:buNone/>
            </a:pPr>
            <a:endParaRPr lang="hr-HR" dirty="0" smtClean="0">
              <a:hlinkClick r:id="rId2"/>
            </a:endParaRPr>
          </a:p>
          <a:p>
            <a:pPr algn="ctr">
              <a:buNone/>
            </a:pPr>
            <a:r>
              <a:rPr lang="hr-HR" dirty="0" smtClean="0">
                <a:hlinkClick r:id="rId2"/>
              </a:rPr>
              <a:t>https://www.facebook.com/geavivabrac/videos/1977724148912398/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  <a:effectLst/>
              </a:rPr>
              <a:t>Milna</a:t>
            </a:r>
            <a:r>
              <a:rPr lang="hr-HR" dirty="0" smtClean="0">
                <a:solidFill>
                  <a:schemeClr val="tx1"/>
                </a:solidFill>
                <a:effectLst/>
              </a:rPr>
              <a:t> na otoku Braču</a:t>
            </a:r>
            <a:endParaRPr lang="hr-H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Korisnik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190" y="1290362"/>
            <a:ext cx="6964202" cy="487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brace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72746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</a:rPr>
              <a:t>“Mala škola brodogradnje” </a:t>
            </a:r>
            <a:endParaRPr lang="hr-HR" dirty="0">
              <a:solidFill>
                <a:schemeClr val="tx1"/>
              </a:solidFill>
              <a:effectLst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096" y="1481138"/>
            <a:ext cx="663980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oživljavanje tradicijskih vrijednosti, znanja i vještina brodogradnje mladima </a:t>
            </a:r>
          </a:p>
          <a:p>
            <a:r>
              <a:rPr lang="hr-HR" dirty="0" smtClean="0"/>
              <a:t>doprinos očuvanju hrvatske </a:t>
            </a:r>
            <a:r>
              <a:rPr lang="hr-HR" dirty="0" err="1" smtClean="0"/>
              <a:t>maritimne</a:t>
            </a:r>
            <a:r>
              <a:rPr lang="hr-HR" dirty="0" smtClean="0"/>
              <a:t> baštine</a:t>
            </a:r>
          </a:p>
          <a:p>
            <a:r>
              <a:rPr lang="hr-HR" dirty="0" smtClean="0"/>
              <a:t>jačanje identiteta </a:t>
            </a:r>
            <a:r>
              <a:rPr lang="hr-HR" dirty="0" err="1" smtClean="0"/>
              <a:t>Milne</a:t>
            </a:r>
            <a:r>
              <a:rPr lang="hr-HR" dirty="0" smtClean="0"/>
              <a:t> kao važnog centra brodogradnje gdje je i započeta tradicija gradnje trgovačkog broda „bracera“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  <a:effectLst/>
              </a:rPr>
              <a:t>Opći ciljevi projekta</a:t>
            </a:r>
            <a:endParaRPr lang="hr-HR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</a:p>
          <a:p>
            <a:pPr>
              <a:buNone/>
            </a:pPr>
            <a:r>
              <a:rPr lang="hr-HR" dirty="0" smtClean="0"/>
              <a:t>Kroz predavanja i praktičnu radionicu prenijeti</a:t>
            </a:r>
          </a:p>
          <a:p>
            <a:pPr>
              <a:buNone/>
            </a:pPr>
            <a:r>
              <a:rPr lang="hr-HR" dirty="0" smtClean="0"/>
              <a:t>i oživjeti vrijednosti, vještine i značaj</a:t>
            </a:r>
          </a:p>
          <a:p>
            <a:pPr>
              <a:buNone/>
            </a:pPr>
            <a:r>
              <a:rPr lang="hr-HR" dirty="0" smtClean="0"/>
              <a:t>brodogradnje djeci i odraslima, stanovnicima</a:t>
            </a:r>
          </a:p>
          <a:p>
            <a:pPr>
              <a:buNone/>
            </a:pPr>
            <a:r>
              <a:rPr lang="hr-HR" dirty="0" smtClean="0"/>
              <a:t>otoka i posjetiteljima.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Sp</a:t>
            </a:r>
            <a:r>
              <a:rPr lang="hr-HR" dirty="0" smtClean="0">
                <a:solidFill>
                  <a:schemeClr val="tx1"/>
                </a:solidFill>
                <a:effectLst/>
              </a:rPr>
              <a:t>e</a:t>
            </a:r>
            <a:r>
              <a:rPr lang="hr-HR" dirty="0" smtClean="0">
                <a:solidFill>
                  <a:schemeClr val="tx1"/>
                </a:solidFill>
              </a:rPr>
              <a:t>cifičan cilj projekta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kreativna radionica za djecu školskog uzrasta</a:t>
            </a:r>
          </a:p>
          <a:p>
            <a:r>
              <a:rPr lang="hr-HR" dirty="0" smtClean="0"/>
              <a:t>trajala 5 dana (od 2. do 6. svibnja 2017.)</a:t>
            </a:r>
          </a:p>
          <a:p>
            <a:r>
              <a:rPr lang="hr-HR" dirty="0" smtClean="0"/>
              <a:t>sudjelovali učenici od 5. do 8. razreda </a:t>
            </a:r>
          </a:p>
          <a:p>
            <a:r>
              <a:rPr lang="hr-HR" dirty="0" smtClean="0"/>
              <a:t>održavala se u jutarnjim i popodnevnim satima u ACI marini u </a:t>
            </a:r>
            <a:r>
              <a:rPr lang="hr-HR" dirty="0" err="1" smtClean="0"/>
              <a:t>Milni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  <a:effectLst/>
              </a:rPr>
              <a:t>Radionica</a:t>
            </a:r>
            <a:endParaRPr lang="hr-HR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79919"/>
          </a:xfrm>
        </p:spPr>
        <p:txBody>
          <a:bodyPr>
            <a:normAutofit/>
          </a:bodyPr>
          <a:lstStyle/>
          <a:p>
            <a:endParaRPr lang="hr-HR" b="1" dirty="0" smtClean="0"/>
          </a:p>
          <a:p>
            <a:pPr>
              <a:buNone/>
            </a:pPr>
            <a:r>
              <a:rPr lang="hr-HR" b="1" dirty="0" smtClean="0"/>
              <a:t>   1. dan </a:t>
            </a:r>
            <a:r>
              <a:rPr lang="hr-HR" dirty="0" smtClean="0"/>
              <a:t>– predavanje, teorijski dio o hrvatskoj 		brodogradnji i njezinoj ulozi kroz 		povijest</a:t>
            </a:r>
          </a:p>
          <a:p>
            <a:pPr>
              <a:buNone/>
            </a:pPr>
            <a:r>
              <a:rPr lang="hr-HR" dirty="0" smtClean="0"/>
              <a:t>		      - upoznavanje s tehnikom izrade 		         broda, nacrtima te izradom dijelova 		 broda</a:t>
            </a:r>
          </a:p>
          <a:p>
            <a:endParaRPr lang="hr-HR" dirty="0" smtClean="0"/>
          </a:p>
          <a:p>
            <a:pPr lvl="4">
              <a:buNone/>
            </a:pP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ffectLst/>
              </a:rPr>
              <a:t>Faze izgradnje</a:t>
            </a:r>
            <a:endParaRPr lang="hr-HR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241</Words>
  <Application>Microsoft Office PowerPoint</Application>
  <PresentationFormat>Prikaz na zaslonu (4:3)</PresentationFormat>
  <Paragraphs>53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Gomilanje</vt:lpstr>
      <vt:lpstr>Mala škola brodogradnje- projekt OŠ Milna</vt:lpstr>
      <vt:lpstr>Slajd 2</vt:lpstr>
      <vt:lpstr>Milna na otoku Braču</vt:lpstr>
      <vt:lpstr>Slajd 4</vt:lpstr>
      <vt:lpstr>“Mala škola brodogradnje” </vt:lpstr>
      <vt:lpstr>Opći ciljevi projekta</vt:lpstr>
      <vt:lpstr>Specifičan cilj projekta</vt:lpstr>
      <vt:lpstr>Radionica</vt:lpstr>
      <vt:lpstr>Faze izgradnje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Evaluacija</vt:lpstr>
      <vt:lpstr>Slajd 24</vt:lpstr>
      <vt:lpstr>Suradnja 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Ivona</cp:lastModifiedBy>
  <cp:revision>31</cp:revision>
  <dcterms:created xsi:type="dcterms:W3CDTF">2017-06-16T13:17:48Z</dcterms:created>
  <dcterms:modified xsi:type="dcterms:W3CDTF">2017-06-23T07:32:53Z</dcterms:modified>
</cp:coreProperties>
</file>